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8" autoAdjust="0"/>
    <p:restoredTop sz="94660"/>
  </p:normalViewPr>
  <p:slideViewPr>
    <p:cSldViewPr snapToGrid="0">
      <p:cViewPr varScale="1">
        <p:scale>
          <a:sx n="89" d="100"/>
          <a:sy n="89" d="100"/>
        </p:scale>
        <p:origin x="38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529826-9E31-1541-10AE-30BCD89328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C7668D6-81F3-624C-F8C8-E34D5B66E5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0A5999-F61E-4A2E-39EF-D0CCC8B2E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D9DC-DD30-4384-9E17-C9CD2072AEB1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11DF21F-2C8D-ABB9-C219-C90A5AA79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0753B5C-184A-7A8A-6F37-1BB73B6D6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8077-CF52-468D-AD16-A49776E4D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7618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4516ED-56C0-4877-6E41-F6143AD35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0F0B5C8-27FA-EFD2-8FD3-3F17271095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E2124B5-FACC-90FE-A216-2693A0B43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D9DC-DD30-4384-9E17-C9CD2072AEB1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CECD16-9B63-7C83-90F0-03D6548A1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14ED2A-8045-F79D-A953-E055CAEE4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8077-CF52-468D-AD16-A49776E4D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0175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FFF18F-378F-74B2-F7BE-377B3A9F4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62D770D-75B9-FCCE-9634-9334C4EFF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F9C34B-8E19-6D49-B808-55F5EBBF2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D9DC-DD30-4384-9E17-C9CD2072AEB1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F18923-EE9D-0054-FA39-9FC102C54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DF1C44-86C8-E68B-9DD9-61C69474D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8077-CF52-468D-AD16-A49776E4D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359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3792F7-90F6-2FD5-1A03-9C8A5514D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1929D87-38E2-7D0A-BCE3-551CB59479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3477639-700B-4944-8954-B2CFFAEC7A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63C8C09-4DB4-BBBB-6C3E-1A6AEB862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D9DC-DD30-4384-9E17-C9CD2072AEB1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B83EE41-0C2E-C671-7CA2-2F7E6B15F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7C0C361-2A31-A3F2-CD11-28D4E3CDB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8077-CF52-468D-AD16-A49776E4D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497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6A1B14-870A-76D0-6B0B-BF970BBB5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CF2CFB5-36C9-BC42-1BE4-CE5E5EE5C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0C72F98-4501-E602-9AF5-6F0BB77F66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27BDD1B-1623-B4AD-B372-6428AA339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55F07E-2EDB-1EC1-033E-10A1B1878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5522817-F380-41E7-0FBF-098A526D4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D9DC-DD30-4384-9E17-C9CD2072AEB1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B03AF7E-112E-2460-BC0D-8D47E3B85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556C8E6-5A21-1A7A-E5B3-116D0278D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8077-CF52-468D-AD16-A49776E4D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4206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E16662-1B90-8B5D-07F7-686F40233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57B2D5D-41C0-8E5F-51A4-12E8EC2C7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D9DC-DD30-4384-9E17-C9CD2072AEB1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65CA37E-004D-1C53-4DF3-1946B3111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8565212-E771-8B5C-6A1C-E4D26F052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8077-CF52-468D-AD16-A49776E4D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7255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436447E-168C-7530-D025-857DE5B0C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D9DC-DD30-4384-9E17-C9CD2072AEB1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F65940D-497E-E25F-93E4-C6BD5357B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47C337C-F3B8-A0CC-19C5-51627C8D0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8077-CF52-468D-AD16-A49776E4D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F1358D-991F-7CD7-FDB1-ACFFC3C3F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70B11FE-0B4B-758C-27FF-375AC736C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941525A-15BF-65BD-1E12-B20F9EB216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01E1CD-7626-1524-1B0C-28C4026AC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D9DC-DD30-4384-9E17-C9CD2072AEB1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8A41EE9-AF2D-9BC6-A6A7-85DCDA717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F87CCA7-EC69-E752-1C20-A8E87E201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8077-CF52-468D-AD16-A49776E4D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4816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761E75-E90E-2F52-516E-690839897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DFFF542-4A19-8F85-2C27-A8A75B3743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C384068-464D-42C0-AAD2-C1DA7A84A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F0E2851-67EA-C624-DC5E-97D422DBB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D9DC-DD30-4384-9E17-C9CD2072AEB1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DF0BDCD-6BDE-22FC-2CBF-87532EF4E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7AEBF18-DDA0-473E-AF6C-C6501601B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8077-CF52-468D-AD16-A49776E4D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185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725974-8C36-B9DF-1EB4-91A3760FC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C320097-3C89-A9D7-EDBD-500D3C953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002057-5040-6E89-01A8-310FAA186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D9DC-DD30-4384-9E17-C9CD2072AEB1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6E7E504-7CF5-BEB1-047A-D97A68121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4F76BAB-2369-D23F-4985-E35C274A4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8077-CF52-468D-AD16-A49776E4D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236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AF759B5-53BB-E865-F2A7-2CF7948F6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73B71F4-91DF-40A0-D78D-806F0EABEB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F7D054-1BBB-6C4C-69AB-121FDB25C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4D9DC-DD30-4384-9E17-C9CD2072AEB1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53FDEF1-6601-8FFB-484C-FC579916D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6C1434-A4A0-2046-1238-EA67F990D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8077-CF52-468D-AD16-A49776E4D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5068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EEF772C-917B-5857-303C-81AB1B802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CEB589D-B91F-BB20-E287-C67D07F1D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036D8C4-CFBA-B51E-C7FB-8AABBFC7CC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A4D9DC-DD30-4384-9E17-C9CD2072AEB1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90BA4E1-6DF2-E7E8-5EBB-E814F02D9F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5D0D28-3C79-15FF-8962-3C1817351D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E48077-CF52-468D-AD16-A49776E4DF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8006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vgsilh.com/ja/image/1980045.html" TargetMode="Externa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749CB72-4AB8-79A3-3802-238FC695F22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" y="34290"/>
            <a:ext cx="12070080" cy="6789420"/>
          </a:xfrm>
          <a:prstGeom prst="rect">
            <a:avLst/>
          </a:prstGeom>
        </p:spPr>
      </p:pic>
      <p:pic>
        <p:nvPicPr>
          <p:cNvPr id="15" name="グラフィックス 14">
            <a:extLst>
              <a:ext uri="{FF2B5EF4-FFF2-40B4-BE49-F238E27FC236}">
                <a16:creationId xmlns:a16="http://schemas.microsoft.com/office/drawing/2014/main" id="{A98924D1-E5DF-9E3A-F819-9722ECA70F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657598" y="121376"/>
            <a:ext cx="9145786" cy="68580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99EAF43-2B0E-2225-472B-A28A70E49B94}"/>
              </a:ext>
            </a:extLst>
          </p:cNvPr>
          <p:cNvSpPr txBox="1"/>
          <p:nvPr/>
        </p:nvSpPr>
        <p:spPr>
          <a:xfrm>
            <a:off x="138995" y="2488547"/>
            <a:ext cx="35048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本年も気持ちの良い“音づくり”</a:t>
            </a:r>
            <a:endParaRPr kumimoji="1" lang="en-US" altLang="ja-JP" sz="1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をお手伝いしてまいります</a:t>
            </a:r>
            <a:r>
              <a:rPr kumimoji="1" lang="ja-JP" altLang="en-US" sz="1600" b="1" dirty="0">
                <a:solidFill>
                  <a:schemeClr val="bg1"/>
                </a:solidFill>
              </a:rPr>
              <a:t>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C810757-EA89-1320-7683-5CEC104A46A2}"/>
              </a:ext>
            </a:extLst>
          </p:cNvPr>
          <p:cNvSpPr txBox="1"/>
          <p:nvPr/>
        </p:nvSpPr>
        <p:spPr>
          <a:xfrm>
            <a:off x="138995" y="5790114"/>
            <a:ext cx="4983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MSI</a:t>
            </a:r>
            <a:r>
              <a:rPr lang="ja-JP" altLang="en-US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en-US" altLang="ja-JP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JAPAN</a:t>
            </a:r>
            <a:r>
              <a:rPr lang="ja-JP" altLang="en-US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en-US" altLang="ja-JP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OSAKA</a:t>
            </a:r>
            <a:endParaRPr kumimoji="1" lang="ja-JP" altLang="en-US" sz="2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CE56C0E-E9F7-3F65-087A-A1335BA6CB7E}"/>
              </a:ext>
            </a:extLst>
          </p:cNvPr>
          <p:cNvSpPr txBox="1">
            <a:spLocks/>
          </p:cNvSpPr>
          <p:nvPr/>
        </p:nvSpPr>
        <p:spPr>
          <a:xfrm>
            <a:off x="3277576" y="402958"/>
            <a:ext cx="5442977" cy="3820039"/>
          </a:xfrm>
          <a:prstGeom prst="rect">
            <a:avLst/>
          </a:prstGeom>
          <a:noFill/>
        </p:spPr>
        <p:txBody>
          <a:bodyPr wrap="none" rtlCol="0">
            <a:prstTxWarp prst="textCircle">
              <a:avLst/>
            </a:prstTxWarp>
            <a:spAutoFit/>
          </a:bodyPr>
          <a:lstStyle/>
          <a:p>
            <a:r>
              <a:rPr kumimoji="1" lang="ja-JP" altLang="en-US" sz="2400" b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　　</a:t>
            </a:r>
            <a:r>
              <a:rPr kumimoji="1" lang="en-US" altLang="ja-JP" sz="3600" b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HAPPY</a:t>
            </a:r>
            <a:r>
              <a:rPr kumimoji="1" lang="ja-JP" altLang="en-US" sz="3600" b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　</a:t>
            </a:r>
            <a:r>
              <a:rPr kumimoji="1" lang="en-US" altLang="ja-JP" sz="3600" b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NEW</a:t>
            </a:r>
            <a:r>
              <a:rPr kumimoji="1" lang="ja-JP" altLang="en-US" sz="3600" b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　</a:t>
            </a:r>
            <a:r>
              <a:rPr kumimoji="1" lang="en-US" altLang="ja-JP" sz="3600" b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YEAR</a:t>
            </a:r>
            <a:r>
              <a:rPr kumimoji="1" lang="ja-JP" altLang="en-US" sz="3600" b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　</a:t>
            </a:r>
            <a:r>
              <a:rPr kumimoji="1" lang="en-US" altLang="ja-JP" sz="3600" b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2026</a:t>
            </a:r>
            <a:endParaRPr kumimoji="1" lang="ja-JP" altLang="en-US" sz="3600" b="1" dirty="0">
              <a:solidFill>
                <a:schemeClr val="bg1"/>
              </a:solidFill>
              <a:latin typeface="ADLaM Display" panose="02010000000000000000" pitchFamily="2" charset="0"/>
              <a:ea typeface="BIZ UDPゴシック" panose="020B0400000000000000" pitchFamily="50" charset="-128"/>
              <a:cs typeface="ADLaM Display" panose="02010000000000000000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D47ACCA-A7F4-303E-7338-D95CD3CCC7F2}"/>
              </a:ext>
            </a:extLst>
          </p:cNvPr>
          <p:cNvSpPr txBox="1"/>
          <p:nvPr/>
        </p:nvSpPr>
        <p:spPr>
          <a:xfrm>
            <a:off x="230910" y="6313334"/>
            <a:ext cx="3704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https://www.msi-japan-osa.com</a:t>
            </a:r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93BC704-2CAE-9036-DF5D-6BECDEF0FB72}"/>
              </a:ext>
            </a:extLst>
          </p:cNvPr>
          <p:cNvSpPr txBox="1"/>
          <p:nvPr/>
        </p:nvSpPr>
        <p:spPr>
          <a:xfrm>
            <a:off x="9457643" y="2488547"/>
            <a:ext cx="379225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+mj-lt"/>
              </a:rPr>
              <a:t> </a:t>
            </a:r>
            <a:r>
              <a:rPr kumimoji="1" lang="en-US" altLang="ja-JP" sz="2000" b="1" dirty="0">
                <a:solidFill>
                  <a:schemeClr val="bg1"/>
                </a:solidFill>
                <a:latin typeface="+mj-lt"/>
                <a:ea typeface="BIZ UDPゴシック" panose="020B0400000000000000" pitchFamily="50" charset="-128"/>
              </a:rPr>
              <a:t>We will continue to </a:t>
            </a:r>
          </a:p>
          <a:p>
            <a:r>
              <a:rPr kumimoji="1" lang="ja-JP" altLang="en-US" sz="2000" b="1" dirty="0">
                <a:solidFill>
                  <a:schemeClr val="bg1"/>
                </a:solidFill>
                <a:latin typeface="+mj-lt"/>
                <a:ea typeface="BIZ UDPゴシック" panose="020B0400000000000000" pitchFamily="50" charset="-128"/>
              </a:rPr>
              <a:t>　</a:t>
            </a:r>
            <a:endParaRPr kumimoji="1" lang="en-US" altLang="ja-JP" sz="2000" b="1" dirty="0">
              <a:solidFill>
                <a:schemeClr val="bg1"/>
              </a:solidFill>
              <a:latin typeface="+mj-lt"/>
              <a:ea typeface="BIZ UDPゴシック" panose="020B0400000000000000" pitchFamily="50" charset="-128"/>
            </a:endParaRPr>
          </a:p>
          <a:p>
            <a:r>
              <a:rPr kumimoji="1" lang="en-US" altLang="ja-JP" sz="2000" b="1" dirty="0">
                <a:solidFill>
                  <a:schemeClr val="bg1"/>
                </a:solidFill>
                <a:latin typeface="+mj-lt"/>
                <a:ea typeface="BIZ UDPゴシック" panose="020B0400000000000000" pitchFamily="50" charset="-128"/>
              </a:rPr>
              <a:t>support the creation</a:t>
            </a:r>
          </a:p>
          <a:p>
            <a:endParaRPr kumimoji="1" lang="en-US" altLang="ja-JP" sz="1200" b="1" dirty="0">
              <a:solidFill>
                <a:schemeClr val="bg1"/>
              </a:solidFill>
              <a:latin typeface="+mj-lt"/>
              <a:ea typeface="BIZ UDPゴシック" panose="020B0400000000000000" pitchFamily="50" charset="-128"/>
            </a:endParaRPr>
          </a:p>
          <a:p>
            <a:r>
              <a:rPr kumimoji="1" lang="en-US" altLang="ja-JP" sz="2000" b="1" dirty="0">
                <a:solidFill>
                  <a:schemeClr val="bg1"/>
                </a:solidFill>
                <a:latin typeface="+mj-lt"/>
                <a:ea typeface="BIZ UDPゴシック" panose="020B0400000000000000" pitchFamily="50" charset="-128"/>
              </a:rPr>
              <a:t> of sound that feels</a:t>
            </a:r>
          </a:p>
          <a:p>
            <a:endParaRPr kumimoji="1" lang="en-US" altLang="ja-JP" sz="2000" b="1" dirty="0">
              <a:solidFill>
                <a:schemeClr val="bg1"/>
              </a:solidFill>
              <a:latin typeface="+mj-lt"/>
              <a:ea typeface="BIZ UDPゴシック" panose="020B0400000000000000" pitchFamily="50" charset="-128"/>
            </a:endParaRPr>
          </a:p>
          <a:p>
            <a:r>
              <a:rPr kumimoji="1" lang="en-US" altLang="ja-JP" sz="2000" b="1" dirty="0">
                <a:solidFill>
                  <a:schemeClr val="bg1"/>
                </a:solidFill>
                <a:latin typeface="+mj-lt"/>
                <a:ea typeface="BIZ UDPゴシック" panose="020B0400000000000000" pitchFamily="50" charset="-128"/>
              </a:rPr>
              <a:t> right for every space.</a:t>
            </a:r>
            <a:endParaRPr kumimoji="1" lang="ja-JP" altLang="en-US" sz="2000" b="1" dirty="0">
              <a:solidFill>
                <a:schemeClr val="bg1"/>
              </a:solidFill>
              <a:latin typeface="+mj-lt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6052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48</Words>
  <Application>Microsoft Office PowerPoint</Application>
  <PresentationFormat>ワイド画面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游ゴシック</vt:lpstr>
      <vt:lpstr>游ゴシック Light</vt:lpstr>
      <vt:lpstr>ADLaM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Yukihiko Soga</dc:creator>
  <cp:lastModifiedBy>Yukihiko Soga</cp:lastModifiedBy>
  <cp:revision>9</cp:revision>
  <dcterms:created xsi:type="dcterms:W3CDTF">2025-12-23T09:17:25Z</dcterms:created>
  <dcterms:modified xsi:type="dcterms:W3CDTF">2025-12-25T09:04:37Z</dcterms:modified>
</cp:coreProperties>
</file>